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2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35A7-24CF-994F-BEE8-4FA6B0846A9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B2C3-4B8C-CD48-B4D1-1C658A1C0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35A7-24CF-994F-BEE8-4FA6B0846A9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B2C3-4B8C-CD48-B4D1-1C658A1C0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35A7-24CF-994F-BEE8-4FA6B0846A9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B2C3-4B8C-CD48-B4D1-1C658A1C0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35A7-24CF-994F-BEE8-4FA6B0846A9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B2C3-4B8C-CD48-B4D1-1C658A1C0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35A7-24CF-994F-BEE8-4FA6B0846A9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B2C3-4B8C-CD48-B4D1-1C658A1C0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35A7-24CF-994F-BEE8-4FA6B0846A9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B2C3-4B8C-CD48-B4D1-1C658A1C0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35A7-24CF-994F-BEE8-4FA6B0846A9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B2C3-4B8C-CD48-B4D1-1C658A1C0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35A7-24CF-994F-BEE8-4FA6B0846A9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B2C3-4B8C-CD48-B4D1-1C658A1C0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35A7-24CF-994F-BEE8-4FA6B0846A9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B2C3-4B8C-CD48-B4D1-1C658A1C0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35A7-24CF-994F-BEE8-4FA6B0846A9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B2C3-4B8C-CD48-B4D1-1C658A1C0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35A7-24CF-994F-BEE8-4FA6B0846A9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B2C3-4B8C-CD48-B4D1-1C658A1C0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235A7-24CF-994F-BEE8-4FA6B0846A9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0B2C3-4B8C-CD48-B4D1-1C658A1C0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393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Helvetica"/>
                <a:cs typeface="Helvetica"/>
              </a:rPr>
              <a:t>AQUA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255" y="5881020"/>
            <a:ext cx="6932773" cy="68405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(Latin: </a:t>
            </a:r>
            <a:r>
              <a:rPr lang="en-US" dirty="0" smtClean="0">
                <a:latin typeface="Helvetica"/>
                <a:cs typeface="Helvetica"/>
              </a:rPr>
              <a:t>water)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 descr="ocean-floor-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8" y="1286213"/>
            <a:ext cx="8297430" cy="46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9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aquarium</a:t>
            </a:r>
            <a:r>
              <a:rPr lang="en-US" dirty="0" smtClean="0">
                <a:latin typeface="Helvetica"/>
                <a:cs typeface="Helvetica"/>
              </a:rPr>
              <a:t>: a pond or tank of water where fish or water plants live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3" name="Picture 2" descr="Blue-Reef_MG_0939_homepage-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331"/>
            <a:ext cx="9144000" cy="38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4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aqueducts</a:t>
            </a:r>
            <a:r>
              <a:rPr lang="en-US" dirty="0" smtClean="0">
                <a:latin typeface="Helvetica"/>
                <a:cs typeface="Helvetica"/>
              </a:rPr>
              <a:t>: a structure for bringing water to where it is needed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967" y="5984662"/>
            <a:ext cx="6575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Helvetica"/>
                <a:cs typeface="Helvetica"/>
              </a:rPr>
              <a:t>duco</a:t>
            </a:r>
            <a:r>
              <a:rPr lang="en-US" sz="3200" i="1" dirty="0" smtClean="0">
                <a:latin typeface="Helvetica"/>
                <a:cs typeface="Helvetica"/>
              </a:rPr>
              <a:t>, </a:t>
            </a:r>
            <a:r>
              <a:rPr lang="en-US" sz="3200" i="1" dirty="0" err="1" smtClean="0">
                <a:latin typeface="Helvetica"/>
                <a:cs typeface="Helvetica"/>
              </a:rPr>
              <a:t>ductum</a:t>
            </a:r>
            <a:r>
              <a:rPr lang="en-US" sz="3200" dirty="0" smtClean="0">
                <a:latin typeface="Helvetica"/>
                <a:cs typeface="Helvetica"/>
              </a:rPr>
              <a:t>: to lead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35" y="1582947"/>
            <a:ext cx="6733440" cy="449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0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aquaculture</a:t>
            </a:r>
            <a:r>
              <a:rPr lang="en-US" dirty="0" smtClean="0">
                <a:latin typeface="Helvetica"/>
                <a:cs typeface="Helvetica"/>
              </a:rPr>
              <a:t>: growing food in water (like fish, oysters, and seaweed)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967" y="5984662"/>
            <a:ext cx="6575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Helvetica"/>
                <a:cs typeface="Helvetica"/>
              </a:rPr>
              <a:t>cultura</a:t>
            </a:r>
            <a:r>
              <a:rPr lang="en-US" sz="3200" dirty="0" smtClean="0">
                <a:latin typeface="Helvetica"/>
                <a:cs typeface="Helvetica"/>
              </a:rPr>
              <a:t>: to tend, cultivate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3" name="Picture 2" descr="Sushi-and-Sashimi-for-Two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70" y="1564591"/>
            <a:ext cx="5964702" cy="44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0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aquamarine</a:t>
            </a:r>
            <a:r>
              <a:rPr lang="en-US" dirty="0" smtClean="0">
                <a:latin typeface="Helvetica"/>
                <a:cs typeface="Helvetica"/>
              </a:rPr>
              <a:t>: blue-green color of water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6" name="Picture 5" descr="adventure-islands-st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5" y="1465863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0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aquifer</a:t>
            </a:r>
            <a:r>
              <a:rPr lang="en-US" dirty="0" smtClean="0">
                <a:latin typeface="Helvetica"/>
                <a:cs typeface="Helvetica"/>
              </a:rPr>
              <a:t>: a layer under the earth where water flows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967" y="5984662"/>
            <a:ext cx="6575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Helvetica"/>
                <a:cs typeface="Helvetica"/>
              </a:rPr>
              <a:t>fero</a:t>
            </a:r>
            <a:r>
              <a:rPr lang="en-US" sz="3200" i="1" dirty="0" smtClean="0">
                <a:latin typeface="Helvetica"/>
                <a:cs typeface="Helvetica"/>
              </a:rPr>
              <a:t>, </a:t>
            </a:r>
            <a:r>
              <a:rPr lang="en-US" sz="3200" i="1" dirty="0" err="1" smtClean="0">
                <a:latin typeface="Helvetica"/>
                <a:cs typeface="Helvetica"/>
              </a:rPr>
              <a:t>latum</a:t>
            </a:r>
            <a:r>
              <a:rPr lang="en-US" sz="3200" dirty="0" smtClean="0">
                <a:latin typeface="Helvetica"/>
                <a:cs typeface="Helvetica"/>
              </a:rPr>
              <a:t>: to carry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3" name="Picture 2" descr="aquifer_ng_resized_cropped400x2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20" y="1577910"/>
            <a:ext cx="6601875" cy="44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0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aquaplane</a:t>
            </a:r>
            <a:r>
              <a:rPr lang="en-US" dirty="0" smtClean="0">
                <a:latin typeface="Helvetica"/>
                <a:cs typeface="Helvetica"/>
              </a:rPr>
              <a:t>: surf board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967" y="5984662"/>
            <a:ext cx="6575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Helvetica"/>
                <a:cs typeface="Helvetica"/>
              </a:rPr>
              <a:t>planus</a:t>
            </a:r>
            <a:r>
              <a:rPr lang="en-US" sz="3200" smtClean="0">
                <a:latin typeface="Helvetica"/>
                <a:cs typeface="Helvetica"/>
              </a:rPr>
              <a:t>: </a:t>
            </a:r>
            <a:r>
              <a:rPr lang="en-US" sz="3200" dirty="0" smtClean="0">
                <a:latin typeface="Helvetica"/>
                <a:cs typeface="Helvetica"/>
              </a:rPr>
              <a:t>flat surface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3" name="Picture 2" descr="pipe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41" y="1253851"/>
            <a:ext cx="6475894" cy="473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0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quariusr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6" y="1125251"/>
            <a:ext cx="7432483" cy="5633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Aquarius</a:t>
            </a:r>
            <a:r>
              <a:rPr lang="en-US" dirty="0" smtClean="0">
                <a:latin typeface="Helvetica"/>
                <a:cs typeface="Helvetica"/>
              </a:rPr>
              <a:t>: a constellation called “water carrier”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3950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aqueous humor</a:t>
            </a:r>
            <a:r>
              <a:rPr lang="en-US" dirty="0" smtClean="0">
                <a:latin typeface="Helvetica"/>
                <a:cs typeface="Helvetica"/>
              </a:rPr>
              <a:t>: fluid in the eye between the lens and cornea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967" y="5984662"/>
            <a:ext cx="6575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Helvetica"/>
                <a:cs typeface="Helvetica"/>
              </a:rPr>
              <a:t>humor</a:t>
            </a:r>
            <a:r>
              <a:rPr lang="en-US" sz="3200" dirty="0" smtClean="0">
                <a:latin typeface="Helvetica"/>
                <a:cs typeface="Helvetica"/>
              </a:rPr>
              <a:t>: moisture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3" name="Picture 2" descr="human-e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75" y="1530163"/>
            <a:ext cx="5687451" cy="45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0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248</TotalTime>
  <Words>115</Words>
  <Application>Microsoft Macintosh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</vt:lpstr>
      <vt:lpstr>AQUA</vt:lpstr>
      <vt:lpstr>aquarium: a pond or tank of water where fish or water plants live</vt:lpstr>
      <vt:lpstr>aqueducts: a structure for bringing water to where it is needed</vt:lpstr>
      <vt:lpstr>aquaculture: growing food in water (like fish, oysters, and seaweed)</vt:lpstr>
      <vt:lpstr>aquamarine: blue-green color of water</vt:lpstr>
      <vt:lpstr>aquifer: a layer under the earth where water flows</vt:lpstr>
      <vt:lpstr>aquaplane: surf board</vt:lpstr>
      <vt:lpstr>Aquarius: a constellation called “water carrier”</vt:lpstr>
      <vt:lpstr>aqueous humor: fluid in the eye between the lens and cornea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</dc:title>
  <dc:creator>sedwins</dc:creator>
  <cp:lastModifiedBy>sedwins</cp:lastModifiedBy>
  <cp:revision>5</cp:revision>
  <dcterms:created xsi:type="dcterms:W3CDTF">2016-04-20T17:36:41Z</dcterms:created>
  <dcterms:modified xsi:type="dcterms:W3CDTF">2016-04-20T21:44:45Z</dcterms:modified>
</cp:coreProperties>
</file>