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F38E-FEB8-A248-85D9-39D791587BC5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5A5-0CE3-EE41-968E-C65C37C02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393"/>
            <a:ext cx="7772400" cy="1470025"/>
          </a:xfrm>
        </p:spPr>
        <p:txBody>
          <a:bodyPr/>
          <a:lstStyle/>
          <a:p>
            <a:r>
              <a:rPr lang="en-US" sz="5400" dirty="0" smtClean="0">
                <a:latin typeface="Helvetica"/>
                <a:cs typeface="Helvetica"/>
              </a:rPr>
              <a:t>METRON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73692"/>
            <a:ext cx="6400800" cy="844259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(Greek</a:t>
            </a:r>
            <a:r>
              <a:rPr lang="en-US" dirty="0" smtClean="0">
                <a:latin typeface="Helvetica"/>
                <a:cs typeface="Helvetica"/>
              </a:rPr>
              <a:t>: measure)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7" name="Picture 6" descr="ABS-plastic-tape-meter-rule-2-m-3-m-5-m-Measurement-Hardware-Tools-03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59" y="1426869"/>
            <a:ext cx="4298620" cy="42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anemometer</a:t>
            </a:r>
            <a:r>
              <a:rPr lang="en-US" dirty="0" smtClean="0">
                <a:latin typeface="Helvetica"/>
                <a:cs typeface="Helvetica"/>
              </a:rPr>
              <a:t>: measuring wind speed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54602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anemos</a:t>
            </a:r>
            <a:r>
              <a:rPr lang="en-US" sz="3200" dirty="0" smtClean="0">
                <a:latin typeface="Helvetica"/>
                <a:cs typeface="Helvetica"/>
              </a:rPr>
              <a:t>: wind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140515_Anemo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43" y="1546992"/>
            <a:ext cx="5416937" cy="40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meter</a:t>
            </a:r>
            <a:r>
              <a:rPr lang="en-US" dirty="0" smtClean="0">
                <a:latin typeface="Helvetica"/>
                <a:cs typeface="Helvetica"/>
              </a:rPr>
              <a:t>: unit of measurement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39.47 inches long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 descr="ru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1" y="2294075"/>
            <a:ext cx="8544329" cy="19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centimeter</a:t>
            </a:r>
            <a:r>
              <a:rPr lang="en-US" dirty="0" smtClean="0">
                <a:latin typeface="Helvetica"/>
                <a:cs typeface="Helvetica"/>
              </a:rPr>
              <a:t>: one hundredth of a meter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6401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Helvetica"/>
                <a:cs typeface="Helvetica"/>
              </a:rPr>
              <a:t>centum</a:t>
            </a:r>
            <a:r>
              <a:rPr lang="en-US" sz="3200" dirty="0" smtClean="0">
                <a:latin typeface="Helvetica"/>
                <a:cs typeface="Helvetica"/>
              </a:rPr>
              <a:t>: hundred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meter-centi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13" y="1461298"/>
            <a:ext cx="5486394" cy="41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geometry</a:t>
            </a:r>
            <a:r>
              <a:rPr lang="en-US" dirty="0" smtClean="0">
                <a:latin typeface="Helvetica"/>
                <a:cs typeface="Helvetica"/>
              </a:rPr>
              <a:t>: measuring the earth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Helvetica"/>
                <a:cs typeface="Helvetica"/>
              </a:rPr>
              <a:t>geo:</a:t>
            </a:r>
            <a:r>
              <a:rPr lang="en-US" sz="3200" dirty="0" smtClean="0">
                <a:latin typeface="Helvetica"/>
                <a:cs typeface="Helvetica"/>
              </a:rPr>
              <a:t> earth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hand-written-geometry-formulas-background-geometric-shapes-figures-white-paper-354898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12" y="1301434"/>
            <a:ext cx="5219479" cy="43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optometry</a:t>
            </a:r>
            <a:r>
              <a:rPr lang="en-US" dirty="0" smtClean="0">
                <a:latin typeface="Helvetica"/>
                <a:cs typeface="Helvetica"/>
              </a:rPr>
              <a:t>: measuring eyesight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opsis</a:t>
            </a:r>
            <a:r>
              <a:rPr lang="en-US" sz="3200" dirty="0" smtClean="0">
                <a:latin typeface="Helvetica"/>
                <a:cs typeface="Helvetica"/>
              </a:rPr>
              <a:t>: sight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3" name="Picture 2" descr="concourse_optometry_background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19" y="1375752"/>
            <a:ext cx="6161324" cy="41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symmetry</a:t>
            </a:r>
            <a:r>
              <a:rPr lang="en-US" dirty="0" smtClean="0">
                <a:latin typeface="Helvetica"/>
                <a:cs typeface="Helvetica"/>
              </a:rPr>
              <a:t>: measuring the same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sym</a:t>
            </a:r>
            <a:r>
              <a:rPr lang="en-US" sz="3200" dirty="0" smtClean="0">
                <a:latin typeface="Helvetica"/>
                <a:cs typeface="Helvetica"/>
              </a:rPr>
              <a:t>: same, together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symmetry-1-500x3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24" y="1322038"/>
            <a:ext cx="5656264" cy="41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barometer</a:t>
            </a:r>
            <a:r>
              <a:rPr lang="en-US" dirty="0" smtClean="0">
                <a:latin typeface="Helvetica"/>
                <a:cs typeface="Helvetica"/>
              </a:rPr>
              <a:t>: measuring air pressure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baros</a:t>
            </a:r>
            <a:r>
              <a:rPr lang="en-US" sz="3200" dirty="0" smtClean="0">
                <a:latin typeface="Helvetica"/>
                <a:cs typeface="Helvetica"/>
              </a:rPr>
              <a:t>: weight, pressure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Barom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17" y="1495979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thermometer</a:t>
            </a:r>
            <a:r>
              <a:rPr lang="en-US" dirty="0" smtClean="0">
                <a:latin typeface="Helvetica"/>
                <a:cs typeface="Helvetica"/>
              </a:rPr>
              <a:t>: measuring heat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Helvetica"/>
                <a:cs typeface="Helvetica"/>
              </a:rPr>
              <a:t>thermos</a:t>
            </a:r>
            <a:r>
              <a:rPr lang="en-US" sz="3200" dirty="0" smtClean="0">
                <a:latin typeface="Helvetica"/>
                <a:cs typeface="Helvetica"/>
              </a:rPr>
              <a:t>: heat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market-thermometer-xxx_155306536_562871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69" y="1286257"/>
            <a:ext cx="2837658" cy="42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elvetica"/>
                <a:cs typeface="Helvetica"/>
              </a:rPr>
              <a:t>diameter</a:t>
            </a:r>
            <a:r>
              <a:rPr lang="en-US" dirty="0" smtClean="0">
                <a:latin typeface="Helvetica"/>
                <a:cs typeface="Helvetica"/>
              </a:rPr>
              <a:t>: measuring across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311" y="5483302"/>
            <a:ext cx="5999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Helvetica"/>
                <a:cs typeface="Helvetica"/>
              </a:rPr>
              <a:t>dia</a:t>
            </a:r>
            <a:r>
              <a:rPr lang="en-US" sz="3200" dirty="0" smtClean="0">
                <a:latin typeface="Helvetica"/>
                <a:cs typeface="Helvetica"/>
              </a:rPr>
              <a:t>: through, across</a:t>
            </a:r>
            <a:endParaRPr lang="en-US" sz="3200" i="1" dirty="0">
              <a:latin typeface="Helvetica"/>
              <a:cs typeface="Helvetica"/>
            </a:endParaRPr>
          </a:p>
        </p:txBody>
      </p:sp>
      <p:pic>
        <p:nvPicPr>
          <p:cNvPr id="5" name="Picture 4" descr="e58f372e-83f8-4a80-bd27-50c2e85f3cc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34" y="1241483"/>
            <a:ext cx="4351326" cy="42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76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</TotalTime>
  <Words>83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METRON</vt:lpstr>
      <vt:lpstr>meter: unit of measurement</vt:lpstr>
      <vt:lpstr>centimeter: one hundredth of a meter</vt:lpstr>
      <vt:lpstr>geometry: measuring the earth</vt:lpstr>
      <vt:lpstr>optometry: measuring eyesight</vt:lpstr>
      <vt:lpstr>symmetry: measuring the same</vt:lpstr>
      <vt:lpstr>barometer: measuring air pressure</vt:lpstr>
      <vt:lpstr>thermometer: measuring heat</vt:lpstr>
      <vt:lpstr>diameter: measuring across</vt:lpstr>
      <vt:lpstr>anemometer: measuring wind speed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METRON</dc:title>
  <dc:creator>sedwins</dc:creator>
  <cp:lastModifiedBy>sedwins</cp:lastModifiedBy>
  <cp:revision>3</cp:revision>
  <dcterms:created xsi:type="dcterms:W3CDTF">2015-09-28T17:30:43Z</dcterms:created>
  <dcterms:modified xsi:type="dcterms:W3CDTF">2015-09-28T17:52:41Z</dcterms:modified>
</cp:coreProperties>
</file>